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24863"/>
        </a:solidFill>
        <a:effectLst/>
        <a:uFillTx/>
        <a:latin typeface="Palatino"/>
        <a:ea typeface="Palatino"/>
        <a:cs typeface="Palatino"/>
        <a:sym typeface="Palatino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24863"/>
        </a:solidFill>
        <a:effectLst/>
        <a:uFillTx/>
        <a:latin typeface="Palatino"/>
        <a:ea typeface="Palatino"/>
        <a:cs typeface="Palatino"/>
        <a:sym typeface="Palatino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24863"/>
        </a:solidFill>
        <a:effectLst/>
        <a:uFillTx/>
        <a:latin typeface="Palatino"/>
        <a:ea typeface="Palatino"/>
        <a:cs typeface="Palatino"/>
        <a:sym typeface="Palatino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24863"/>
        </a:solidFill>
        <a:effectLst/>
        <a:uFillTx/>
        <a:latin typeface="Palatino"/>
        <a:ea typeface="Palatino"/>
        <a:cs typeface="Palatino"/>
        <a:sym typeface="Palatino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24863"/>
        </a:solidFill>
        <a:effectLst/>
        <a:uFillTx/>
        <a:latin typeface="Palatino"/>
        <a:ea typeface="Palatino"/>
        <a:cs typeface="Palatino"/>
        <a:sym typeface="Palatino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24863"/>
        </a:solidFill>
        <a:effectLst/>
        <a:uFillTx/>
        <a:latin typeface="Palatino"/>
        <a:ea typeface="Palatino"/>
        <a:cs typeface="Palatino"/>
        <a:sym typeface="Palatino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24863"/>
        </a:solidFill>
        <a:effectLst/>
        <a:uFillTx/>
        <a:latin typeface="Palatino"/>
        <a:ea typeface="Palatino"/>
        <a:cs typeface="Palatino"/>
        <a:sym typeface="Palatino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24863"/>
        </a:solidFill>
        <a:effectLst/>
        <a:uFillTx/>
        <a:latin typeface="Palatino"/>
        <a:ea typeface="Palatino"/>
        <a:cs typeface="Palatino"/>
        <a:sym typeface="Palatino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24863"/>
        </a:solidFill>
        <a:effectLst/>
        <a:uFillTx/>
        <a:latin typeface="Palatino"/>
        <a:ea typeface="Palatino"/>
        <a:cs typeface="Palatino"/>
        <a:sym typeface="Palatino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12700" cap="flat">
              <a:solidFill>
                <a:srgbClr val="7695B6"/>
              </a:solidFill>
              <a:prstDash val="solid"/>
              <a:miter lim="400000"/>
            </a:ln>
          </a:left>
          <a:right>
            <a:ln w="12700" cap="flat">
              <a:solidFill>
                <a:srgbClr val="7695B6"/>
              </a:solidFill>
              <a:prstDash val="solid"/>
              <a:miter lim="400000"/>
            </a:ln>
          </a:right>
          <a:top>
            <a:ln w="12700" cap="flat">
              <a:solidFill>
                <a:srgbClr val="7695B6"/>
              </a:solidFill>
              <a:prstDash val="solid"/>
              <a:miter lim="400000"/>
            </a:ln>
          </a:top>
          <a:bottom>
            <a:ln w="12700" cap="flat">
              <a:solidFill>
                <a:srgbClr val="7695B6"/>
              </a:solidFill>
              <a:prstDash val="solid"/>
              <a:miter lim="400000"/>
            </a:ln>
          </a:bottom>
          <a:insideH>
            <a:ln w="12700" cap="flat">
              <a:solidFill>
                <a:srgbClr val="7695B6"/>
              </a:solidFill>
              <a:prstDash val="solid"/>
              <a:miter lim="400000"/>
            </a:ln>
          </a:insideH>
          <a:insideV>
            <a:ln w="12700" cap="flat">
              <a:solidFill>
                <a:srgbClr val="7695B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6F4EF"/>
      </a:tcTxStyle>
      <a:tcStyle>
        <a:tcBdr>
          <a:left>
            <a:ln w="12700" cap="flat">
              <a:solidFill>
                <a:srgbClr val="7695B6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6D3CB">
                  <a:alpha val="8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D6D3CB">
                  <a:alpha val="8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D6D3CB">
                  <a:alpha val="85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695B6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7695B6"/>
              </a:solidFill>
              <a:prstDash val="solid"/>
              <a:miter lim="400000"/>
            </a:ln>
          </a:top>
          <a:bottom>
            <a:ln w="12700" cap="flat">
              <a:solidFill>
                <a:srgbClr val="7695B6"/>
              </a:solidFill>
              <a:prstDash val="solid"/>
              <a:miter lim="400000"/>
            </a:ln>
          </a:bottom>
          <a:insideH>
            <a:ln w="12700" cap="flat">
              <a:solidFill>
                <a:srgbClr val="7695B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695B6"/>
              </a:solidFill>
              <a:prstDash val="solid"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solidFill>
                <a:srgbClr val="7695B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EEBE2">
              <a:alpha val="8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BD8CD">
              <a:alpha val="8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615F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EEBE2">
              <a:alpha val="85000"/>
            </a:srgbClr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12700" cap="flat">
              <a:solidFill>
                <a:srgbClr val="A8A49D"/>
              </a:solidFill>
              <a:prstDash val="solid"/>
              <a:miter lim="400000"/>
            </a:ln>
          </a:left>
          <a:right>
            <a:ln w="12700" cap="flat">
              <a:solidFill>
                <a:srgbClr val="A8A49D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A8A49D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1BA">
              <a:alpha val="8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EEBE2">
              <a:alpha val="8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D6D3CB"/>
              </a:solidFill>
              <a:prstDash val="solid"/>
              <a:miter lim="400000"/>
            </a:ln>
          </a:insideV>
        </a:tcBdr>
        <a:fill>
          <a:solidFill>
            <a:srgbClr val="8C8982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D6D3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8A49D"/>
          </a:solidFill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6F4E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D6D3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8A49D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EEBE2">
              <a:alpha val="8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D6D3CB"/>
              </a:solidFill>
              <a:prstDash val="solid"/>
              <a:miter lim="400000"/>
            </a:ln>
          </a:right>
          <a:top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D6D3CB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D6D3CB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D6D3CB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3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615F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D6D3CB"/>
              </a:solidFill>
              <a:prstDash val="solid"/>
              <a:miter lim="400000"/>
            </a:ln>
          </a:bottom>
          <a:insideH>
            <a:ln w="25400" cap="flat">
              <a:solidFill>
                <a:srgbClr val="D6D3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39" d="100"/>
          <a:sy n="39" d="100"/>
        </p:scale>
        <p:origin x="-1232" y="-104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1" name="Shape 14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4047110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762000" y="12128500"/>
            <a:ext cx="22860000" cy="0"/>
          </a:xfrm>
          <a:prstGeom prst="line">
            <a:avLst/>
          </a:prstGeom>
          <a:ln w="12700">
            <a:solidFill>
              <a:schemeClr val="accent1">
                <a:hueOff val="109193"/>
                <a:satOff val="-4874"/>
                <a:lumOff val="1297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" name="Shape 14"/>
          <p:cNvSpPr/>
          <p:nvPr/>
        </p:nvSpPr>
        <p:spPr>
          <a:xfrm>
            <a:off x="762000" y="12192000"/>
            <a:ext cx="22860000" cy="0"/>
          </a:xfrm>
          <a:prstGeom prst="line">
            <a:avLst/>
          </a:prstGeom>
          <a:ln w="12700">
            <a:solidFill>
              <a:schemeClr val="accent1">
                <a:hueOff val="109193"/>
                <a:satOff val="-4874"/>
                <a:lumOff val="1297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5" name="Shape 15"/>
          <p:cNvSpPr>
            <a:spLocks noGrp="1"/>
          </p:cNvSpPr>
          <p:nvPr>
            <p:ph type="body" sz="quarter" idx="13"/>
          </p:nvPr>
        </p:nvSpPr>
        <p:spPr>
          <a:xfrm>
            <a:off x="692667" y="12417226"/>
            <a:ext cx="22974301" cy="5080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2400" i="1">
                <a:solidFill>
                  <a:srgbClr val="5C86B9"/>
                </a:solidFill>
              </a:defRPr>
            </a:lvl1pPr>
          </a:lstStyle>
          <a:p>
            <a:r>
              <a:t>Date</a:t>
            </a:r>
          </a:p>
        </p:txBody>
      </p:sp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673100" y="8305800"/>
            <a:ext cx="23050500" cy="29591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7" name="Shape 17"/>
          <p:cNvSpPr>
            <a:spLocks noGrp="1"/>
          </p:cNvSpPr>
          <p:nvPr>
            <p:ph type="body" sz="quarter" idx="1"/>
          </p:nvPr>
        </p:nvSpPr>
        <p:spPr>
          <a:xfrm>
            <a:off x="673100" y="11252200"/>
            <a:ext cx="23050500" cy="7112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1pPr>
            <a:lvl2pPr marL="0" indent="2286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2pPr>
            <a:lvl3pPr marL="0" indent="4572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3pPr>
            <a:lvl4pPr marL="0" indent="6858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4pPr>
            <a:lvl5pPr marL="0" indent="9144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" name="Shape 1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2486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body" sz="quarter" idx="13"/>
          </p:nvPr>
        </p:nvSpPr>
        <p:spPr>
          <a:xfrm>
            <a:off x="2387600" y="6083300"/>
            <a:ext cx="19621500" cy="812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5300"/>
              </a:spcBef>
              <a:buClrTx/>
              <a:buSzTx/>
              <a:buFontTx/>
              <a:buNone/>
              <a:defRPr sz="4200"/>
            </a:lvl1pPr>
          </a:lstStyle>
          <a:p>
            <a:r>
              <a:t>“Type a quote here.” </a:t>
            </a:r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4"/>
          </p:nvPr>
        </p:nvSpPr>
        <p:spPr>
          <a:xfrm>
            <a:off x="2387600" y="8953500"/>
            <a:ext cx="19621500" cy="812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1700"/>
              </a:spcBef>
              <a:buClrTx/>
              <a:buSzTx/>
              <a:buFontTx/>
              <a:buNone/>
              <a:defRPr sz="4200" i="1">
                <a:solidFill>
                  <a:srgbClr val="5C86B9"/>
                </a:solidFill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2486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38100" dist="15537" dir="5392174" rotWithShape="0">
                    <a:srgbClr val="000000">
                      <a:alpha val="78421"/>
                    </a:srgbClr>
                  </a:outerShdw>
                </a:effectLst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2486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33" name="Shape 13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4" name="Shape 13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/>
        </p:nvSpPr>
        <p:spPr>
          <a:xfrm>
            <a:off x="762000" y="12128500"/>
            <a:ext cx="22860000" cy="0"/>
          </a:xfrm>
          <a:prstGeom prst="line">
            <a:avLst/>
          </a:prstGeom>
          <a:ln w="12700">
            <a:solidFill>
              <a:schemeClr val="accent1">
                <a:hueOff val="109193"/>
                <a:satOff val="-4874"/>
                <a:lumOff val="1297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6" name="Shape 26"/>
          <p:cNvSpPr/>
          <p:nvPr/>
        </p:nvSpPr>
        <p:spPr>
          <a:xfrm>
            <a:off x="762000" y="12192000"/>
            <a:ext cx="22860000" cy="0"/>
          </a:xfrm>
          <a:prstGeom prst="line">
            <a:avLst/>
          </a:prstGeom>
          <a:ln w="12700">
            <a:solidFill>
              <a:schemeClr val="accent1">
                <a:hueOff val="109193"/>
                <a:satOff val="-4874"/>
                <a:lumOff val="1297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3"/>
          </p:nvPr>
        </p:nvSpPr>
        <p:spPr>
          <a:xfrm>
            <a:off x="692667" y="12417226"/>
            <a:ext cx="22974301" cy="5080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2400" i="1">
                <a:solidFill>
                  <a:srgbClr val="5C86B9"/>
                </a:solidFill>
              </a:defRPr>
            </a:lvl1pPr>
          </a:lstStyle>
          <a:p>
            <a:r>
              <a:t>Date</a:t>
            </a:r>
          </a:p>
        </p:txBody>
      </p:sp>
      <p:sp>
        <p:nvSpPr>
          <p:cNvPr id="28" name="Shape 28"/>
          <p:cNvSpPr>
            <a:spLocks noGrp="1"/>
          </p:cNvSpPr>
          <p:nvPr>
            <p:ph type="pic" idx="14"/>
          </p:nvPr>
        </p:nvSpPr>
        <p:spPr>
          <a:xfrm>
            <a:off x="697276" y="622300"/>
            <a:ext cx="23012401" cy="892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673100" y="9715500"/>
            <a:ext cx="23050500" cy="1549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673100" y="11252200"/>
            <a:ext cx="23050500" cy="7112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1pPr>
            <a:lvl2pPr marL="0" indent="2286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2pPr>
            <a:lvl3pPr marL="0" indent="4572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3pPr>
            <a:lvl4pPr marL="0" indent="6858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4pPr>
            <a:lvl5pPr marL="0" indent="9144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>
            <a:off x="762000" y="6845300"/>
            <a:ext cx="22860000" cy="0"/>
          </a:xfrm>
          <a:prstGeom prst="line">
            <a:avLst/>
          </a:prstGeom>
          <a:ln w="12700">
            <a:solidFill>
              <a:schemeClr val="accent1">
                <a:hueOff val="109193"/>
                <a:satOff val="-4874"/>
                <a:lumOff val="1297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9" name="Shape 39"/>
          <p:cNvSpPr/>
          <p:nvPr/>
        </p:nvSpPr>
        <p:spPr>
          <a:xfrm>
            <a:off x="762000" y="6908800"/>
            <a:ext cx="22860000" cy="0"/>
          </a:xfrm>
          <a:prstGeom prst="line">
            <a:avLst/>
          </a:prstGeom>
          <a:ln w="12700">
            <a:solidFill>
              <a:schemeClr val="accent1">
                <a:hueOff val="109193"/>
                <a:satOff val="-4874"/>
                <a:lumOff val="1297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xfrm>
            <a:off x="673100" y="3695700"/>
            <a:ext cx="23050500" cy="29591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50"/>
          <p:cNvGrpSpPr/>
          <p:nvPr/>
        </p:nvGrpSpPr>
        <p:grpSpPr>
          <a:xfrm>
            <a:off x="673100" y="7416800"/>
            <a:ext cx="10909300" cy="63500"/>
            <a:chOff x="0" y="0"/>
            <a:chExt cx="10909299" cy="63500"/>
          </a:xfrm>
        </p:grpSpPr>
        <p:sp>
          <p:nvSpPr>
            <p:cNvPr id="48" name="Shape 48"/>
            <p:cNvSpPr/>
            <p:nvPr/>
          </p:nvSpPr>
          <p:spPr>
            <a:xfrm>
              <a:off x="0" y="0"/>
              <a:ext cx="10909300" cy="0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" name="Shape 49"/>
            <p:cNvSpPr/>
            <p:nvPr/>
          </p:nvSpPr>
          <p:spPr>
            <a:xfrm>
              <a:off x="0" y="63500"/>
              <a:ext cx="10909300" cy="0"/>
            </a:xfrm>
            <a:prstGeom prst="line">
              <a:avLst/>
            </a:prstGeom>
            <a:noFill/>
            <a:ln w="12700" cap="flat">
              <a:solidFill>
                <a:schemeClr val="accent1">
                  <a:hueOff val="109193"/>
                  <a:satOff val="-4874"/>
                  <a:lumOff val="12971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51" name="Shape 51"/>
          <p:cNvSpPr>
            <a:spLocks noGrp="1"/>
          </p:cNvSpPr>
          <p:nvPr>
            <p:ph type="pic" idx="13"/>
          </p:nvPr>
        </p:nvSpPr>
        <p:spPr>
          <a:xfrm>
            <a:off x="12204700" y="0"/>
            <a:ext cx="122047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xfrm>
            <a:off x="673100" y="2717800"/>
            <a:ext cx="10909300" cy="45593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53" name="Shape 53"/>
          <p:cNvSpPr>
            <a:spLocks noGrp="1"/>
          </p:cNvSpPr>
          <p:nvPr>
            <p:ph type="body" sz="quarter" idx="1"/>
          </p:nvPr>
        </p:nvSpPr>
        <p:spPr>
          <a:xfrm>
            <a:off x="673100" y="7607300"/>
            <a:ext cx="10909300" cy="47371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1pPr>
            <a:lvl2pPr marL="0" indent="2286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2pPr>
            <a:lvl3pPr marL="0" indent="4572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3pPr>
            <a:lvl4pPr marL="0" indent="6858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4pPr>
            <a:lvl5pPr marL="0" indent="914400">
              <a:spcBef>
                <a:spcPts val="1400"/>
              </a:spcBef>
              <a:buClrTx/>
              <a:buSzTx/>
              <a:buFontTx/>
              <a:buNone/>
              <a:defRPr sz="3200">
                <a:solidFill>
                  <a:srgbClr val="5C86B9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38100" dist="15537" dir="5392174" rotWithShape="0">
                    <a:srgbClr val="000000">
                      <a:alpha val="78421"/>
                    </a:srgbClr>
                  </a:outerShdw>
                </a:effectLst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0" name="Shape 7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/>
        </p:nvSpPr>
        <p:spPr>
          <a:xfrm>
            <a:off x="382851" y="2743496"/>
            <a:ext cx="11908011" cy="1"/>
          </a:xfrm>
          <a:prstGeom prst="line">
            <a:avLst/>
          </a:prstGeom>
          <a:ln w="12700">
            <a:solidFill>
              <a:schemeClr val="accent1">
                <a:hueOff val="109193"/>
                <a:satOff val="-4874"/>
                <a:lumOff val="1297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9" name="Shape 79"/>
          <p:cNvSpPr/>
          <p:nvPr/>
        </p:nvSpPr>
        <p:spPr>
          <a:xfrm>
            <a:off x="363800" y="2308604"/>
            <a:ext cx="11946113" cy="1"/>
          </a:xfrm>
          <a:prstGeom prst="line">
            <a:avLst/>
          </a:prstGeom>
          <a:ln w="12700">
            <a:solidFill>
              <a:schemeClr val="accent1">
                <a:hueOff val="109193"/>
                <a:satOff val="-4874"/>
                <a:lumOff val="1297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0" name="Shape 80"/>
          <p:cNvSpPr>
            <a:spLocks noGrp="1"/>
          </p:cNvSpPr>
          <p:nvPr>
            <p:ph type="pic" idx="13"/>
          </p:nvPr>
        </p:nvSpPr>
        <p:spPr>
          <a:xfrm>
            <a:off x="12192000" y="0"/>
            <a:ext cx="122174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title"/>
          </p:nvPr>
        </p:nvSpPr>
        <p:spPr>
          <a:xfrm>
            <a:off x="666018" y="-142681"/>
            <a:ext cx="10859964" cy="2237237"/>
          </a:xfrm>
          <a:prstGeom prst="rect">
            <a:avLst/>
          </a:prstGeom>
        </p:spPr>
        <p:txBody>
          <a:bodyPr anchor="t"/>
          <a:lstStyle/>
          <a:p>
            <a:r>
              <a:t>Title Text</a:t>
            </a:r>
          </a:p>
        </p:txBody>
      </p:sp>
      <p:sp>
        <p:nvSpPr>
          <p:cNvPr id="82" name="Shape 82"/>
          <p:cNvSpPr>
            <a:spLocks noGrp="1"/>
          </p:cNvSpPr>
          <p:nvPr>
            <p:ph type="body" sz="half" idx="1"/>
          </p:nvPr>
        </p:nvSpPr>
        <p:spPr>
          <a:xfrm>
            <a:off x="673100" y="4191000"/>
            <a:ext cx="10909300" cy="8890000"/>
          </a:xfrm>
          <a:prstGeom prst="rect">
            <a:avLst/>
          </a:prstGeom>
        </p:spPr>
        <p:txBody>
          <a:bodyPr/>
          <a:lstStyle>
            <a:lvl1pPr marL="228600" indent="-228600">
              <a:spcBef>
                <a:spcPts val="5300"/>
              </a:spcBef>
              <a:buClrTx/>
              <a:buSzPct val="100000"/>
              <a:buFontTx/>
              <a:buChar char="•"/>
              <a:defRPr sz="4200"/>
            </a:lvl1pPr>
            <a:lvl2pPr marL="798146" indent="-594946">
              <a:spcBef>
                <a:spcPts val="5300"/>
              </a:spcBef>
              <a:buClrTx/>
              <a:buSzPct val="100000"/>
              <a:buFontTx/>
              <a:buChar char="•"/>
              <a:defRPr sz="4200"/>
            </a:lvl2pPr>
            <a:lvl3pPr marL="2068146" indent="-594946">
              <a:spcBef>
                <a:spcPts val="5300"/>
              </a:spcBef>
              <a:buClrTx/>
              <a:buSzPct val="45000"/>
              <a:buFontTx/>
              <a:buChar char="•"/>
              <a:defRPr sz="4200"/>
            </a:lvl3pPr>
            <a:lvl4pPr marL="2804746" indent="-594946">
              <a:spcBef>
                <a:spcPts val="5300"/>
              </a:spcBef>
              <a:buClrTx/>
              <a:buSzPct val="45000"/>
              <a:buFontTx/>
              <a:buChar char="•"/>
              <a:defRPr sz="4200"/>
            </a:lvl4pPr>
            <a:lvl5pPr marL="3541346" indent="-594946">
              <a:spcBef>
                <a:spcPts val="5300"/>
              </a:spcBef>
              <a:buClrTx/>
              <a:buSzPct val="45000"/>
              <a:buFontTx/>
              <a:buChar char="•"/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3" name="Shape 8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38100" dist="15537" dir="5392174" rotWithShape="0">
                    <a:srgbClr val="000000">
                      <a:alpha val="78421"/>
                    </a:srgbClr>
                  </a:outerShdw>
                </a:effectLst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/>
          </p:cNvSpPr>
          <p:nvPr>
            <p:ph type="body" idx="1"/>
          </p:nvPr>
        </p:nvSpPr>
        <p:spPr>
          <a:xfrm>
            <a:off x="673100" y="622300"/>
            <a:ext cx="23050500" cy="12471400"/>
          </a:xfrm>
          <a:prstGeom prst="rect">
            <a:avLst/>
          </a:prstGeom>
        </p:spPr>
        <p:txBody>
          <a:bodyPr/>
          <a:lstStyle>
            <a:lvl1pPr marL="736600" indent="-736600">
              <a:buClrTx/>
              <a:buSzPct val="45000"/>
              <a:buFontTx/>
              <a:buBlip>
                <a:blip r:embed="rId2"/>
              </a:buBlip>
            </a:lvl1pPr>
            <a:lvl2pPr>
              <a:buClrTx/>
              <a:buSzPct val="45000"/>
              <a:buFontTx/>
              <a:buBlip>
                <a:blip r:embed="rId2"/>
              </a:buBlip>
            </a:lvl2pPr>
            <a:lvl3pPr>
              <a:buClrTx/>
              <a:buSzPct val="45000"/>
              <a:buFontTx/>
              <a:buBlip>
                <a:blip r:embed="rId2"/>
              </a:buBlip>
            </a:lvl3pPr>
            <a:lvl4pPr>
              <a:buClrTx/>
              <a:buSzPct val="45000"/>
              <a:buFontTx/>
              <a:buBlip>
                <a:blip r:embed="rId2"/>
              </a:buBlip>
            </a:lvl4pPr>
            <a:lvl5pPr>
              <a:buClrTx/>
              <a:buSzPct val="45000"/>
              <a:buFontTx/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2486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pic" sz="quarter" idx="13"/>
          </p:nvPr>
        </p:nvSpPr>
        <p:spPr>
          <a:xfrm>
            <a:off x="15760700" y="68707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9" name="Shape 99"/>
          <p:cNvSpPr>
            <a:spLocks noGrp="1"/>
          </p:cNvSpPr>
          <p:nvPr>
            <p:ph type="pic" sz="quarter" idx="14"/>
          </p:nvPr>
        </p:nvSpPr>
        <p:spPr>
          <a:xfrm>
            <a:off x="15760700" y="952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0" name="Shape 100"/>
          <p:cNvSpPr>
            <a:spLocks noGrp="1"/>
          </p:cNvSpPr>
          <p:nvPr>
            <p:ph type="pic" idx="15"/>
          </p:nvPr>
        </p:nvSpPr>
        <p:spPr>
          <a:xfrm>
            <a:off x="1206500" y="9525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2486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762000" y="3606800"/>
            <a:ext cx="22860000" cy="0"/>
          </a:xfrm>
          <a:prstGeom prst="line">
            <a:avLst/>
          </a:prstGeom>
          <a:ln w="12700">
            <a:solidFill>
              <a:schemeClr val="accent1">
                <a:hueOff val="109193"/>
                <a:satOff val="-4874"/>
                <a:lumOff val="1297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762000" y="3683000"/>
            <a:ext cx="22860000" cy="0"/>
          </a:xfrm>
          <a:prstGeom prst="line">
            <a:avLst/>
          </a:prstGeom>
          <a:ln w="12700">
            <a:solidFill>
              <a:schemeClr val="accent1">
                <a:hueOff val="109193"/>
                <a:satOff val="-4874"/>
                <a:lumOff val="12971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673100" y="622300"/>
            <a:ext cx="23050500" cy="287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673100" y="4191000"/>
            <a:ext cx="23050500" cy="889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23228299" y="12979400"/>
            <a:ext cx="393701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200">
                <a:solidFill>
                  <a:schemeClr val="accent1">
                    <a:hueOff val="54750"/>
                    <a:satOff val="-1697"/>
                    <a:lumOff val="-18038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xmlns:p14="http://schemas.microsoft.com/office/powerpoint/2010/main" spd="med"/>
  <p:txStyles>
    <p:title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-180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n-lt"/>
          <a:ea typeface="+mn-ea"/>
          <a:cs typeface="+mn-cs"/>
          <a:sym typeface="Didot"/>
        </a:defRPr>
      </a:lvl1pPr>
      <a:lvl2pPr marL="0" marR="0" indent="228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-180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n-lt"/>
          <a:ea typeface="+mn-ea"/>
          <a:cs typeface="+mn-cs"/>
          <a:sym typeface="Didot"/>
        </a:defRPr>
      </a:lvl2pPr>
      <a:lvl3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-180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n-lt"/>
          <a:ea typeface="+mn-ea"/>
          <a:cs typeface="+mn-cs"/>
          <a:sym typeface="Didot"/>
        </a:defRPr>
      </a:lvl3pPr>
      <a:lvl4pPr marL="0" marR="0" indent="685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-180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n-lt"/>
          <a:ea typeface="+mn-ea"/>
          <a:cs typeface="+mn-cs"/>
          <a:sym typeface="Didot"/>
        </a:defRPr>
      </a:lvl4pPr>
      <a:lvl5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-180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n-lt"/>
          <a:ea typeface="+mn-ea"/>
          <a:cs typeface="+mn-cs"/>
          <a:sym typeface="Didot"/>
        </a:defRPr>
      </a:lvl5pPr>
      <a:lvl6pPr marL="0" marR="0" indent="1143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-180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n-lt"/>
          <a:ea typeface="+mn-ea"/>
          <a:cs typeface="+mn-cs"/>
          <a:sym typeface="Didot"/>
        </a:defRPr>
      </a:lvl6pPr>
      <a:lvl7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-180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n-lt"/>
          <a:ea typeface="+mn-ea"/>
          <a:cs typeface="+mn-cs"/>
          <a:sym typeface="Didot"/>
        </a:defRPr>
      </a:lvl7pPr>
      <a:lvl8pPr marL="0" marR="0" indent="1600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-180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n-lt"/>
          <a:ea typeface="+mn-ea"/>
          <a:cs typeface="+mn-cs"/>
          <a:sym typeface="Didot"/>
        </a:defRPr>
      </a:lvl8pPr>
      <a:lvl9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-180" baseline="0">
          <a:ln>
            <a:noFill/>
          </a:ln>
          <a:solidFill>
            <a:schemeClr val="accent1">
              <a:hueOff val="54750"/>
              <a:satOff val="-1697"/>
              <a:lumOff val="-18038"/>
            </a:schemeClr>
          </a:solidFill>
          <a:uFillTx/>
          <a:latin typeface="+mn-lt"/>
          <a:ea typeface="+mn-ea"/>
          <a:cs typeface="+mn-cs"/>
          <a:sym typeface="Didot"/>
        </a:defRPr>
      </a:lvl9pPr>
    </p:titleStyle>
    <p:bodyStyle>
      <a:lvl1pPr marL="2025649" marR="0" indent="-2025649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5C86B9"/>
        </a:buClr>
        <a:buSzPct val="70000"/>
        <a:buFont typeface="Zapf Dingbats"/>
        <a:buChar char="✤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Palatino"/>
          <a:ea typeface="Palatino"/>
          <a:cs typeface="Palatino"/>
          <a:sym typeface="Palatino"/>
        </a:defRPr>
      </a:lvl1pPr>
      <a:lvl2pPr marL="1473200" marR="0" indent="-736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5C86B9"/>
        </a:buClr>
        <a:buSzPct val="70000"/>
        <a:buFont typeface="Zapf Dingbats"/>
        <a:buChar char="✤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Palatino"/>
          <a:ea typeface="Palatino"/>
          <a:cs typeface="Palatino"/>
          <a:sym typeface="Palatino"/>
        </a:defRPr>
      </a:lvl2pPr>
      <a:lvl3pPr marL="2209800" marR="0" indent="-736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5C86B9"/>
        </a:buClr>
        <a:buSzPct val="70000"/>
        <a:buFont typeface="Zapf Dingbats"/>
        <a:buChar char="✤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Palatino"/>
          <a:ea typeface="Palatino"/>
          <a:cs typeface="Palatino"/>
          <a:sym typeface="Palatino"/>
        </a:defRPr>
      </a:lvl3pPr>
      <a:lvl4pPr marL="2946400" marR="0" indent="-736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5C86B9"/>
        </a:buClr>
        <a:buSzPct val="70000"/>
        <a:buFont typeface="Zapf Dingbats"/>
        <a:buChar char="✤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Palatino"/>
          <a:ea typeface="Palatino"/>
          <a:cs typeface="Palatino"/>
          <a:sym typeface="Palatino"/>
        </a:defRPr>
      </a:lvl4pPr>
      <a:lvl5pPr marL="3683000" marR="0" indent="-736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5C86B9"/>
        </a:buClr>
        <a:buSzPct val="70000"/>
        <a:buFont typeface="Zapf Dingbats"/>
        <a:buChar char="✤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Palatino"/>
          <a:ea typeface="Palatino"/>
          <a:cs typeface="Palatino"/>
          <a:sym typeface="Palatino"/>
        </a:defRPr>
      </a:lvl5pPr>
      <a:lvl6pPr marL="4419600" marR="0" indent="-736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5C86B9"/>
        </a:buClr>
        <a:buSzPct val="70000"/>
        <a:buFont typeface="Zapf Dingbats"/>
        <a:buChar char="✤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Palatino"/>
          <a:ea typeface="Palatino"/>
          <a:cs typeface="Palatino"/>
          <a:sym typeface="Palatino"/>
        </a:defRPr>
      </a:lvl6pPr>
      <a:lvl7pPr marL="5156200" marR="0" indent="-736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5C86B9"/>
        </a:buClr>
        <a:buSzPct val="70000"/>
        <a:buFont typeface="Zapf Dingbats"/>
        <a:buChar char="✤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Palatino"/>
          <a:ea typeface="Palatino"/>
          <a:cs typeface="Palatino"/>
          <a:sym typeface="Palatino"/>
        </a:defRPr>
      </a:lvl7pPr>
      <a:lvl8pPr marL="5892800" marR="0" indent="-736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5C86B9"/>
        </a:buClr>
        <a:buSzPct val="70000"/>
        <a:buFont typeface="Zapf Dingbats"/>
        <a:buChar char="✤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Palatino"/>
          <a:ea typeface="Palatino"/>
          <a:cs typeface="Palatino"/>
          <a:sym typeface="Palatino"/>
        </a:defRPr>
      </a:lvl8pPr>
      <a:lvl9pPr marL="6629400" marR="0" indent="-736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5C86B9"/>
        </a:buClr>
        <a:buSzPct val="70000"/>
        <a:buFont typeface="Zapf Dingbats"/>
        <a:buChar char="✤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Palatino"/>
          <a:ea typeface="Palatino"/>
          <a:cs typeface="Palatino"/>
          <a:sym typeface="Palatino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D3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/>
          </p:cNvSpPr>
          <p:nvPr>
            <p:ph type="body" idx="13"/>
          </p:nvPr>
        </p:nvSpPr>
        <p:spPr>
          <a:xfrm>
            <a:off x="692667" y="12341026"/>
            <a:ext cx="22974301" cy="660401"/>
          </a:xfrm>
          <a:prstGeom prst="rect">
            <a:avLst/>
          </a:prstGeom>
        </p:spPr>
        <p:txBody>
          <a:bodyPr/>
          <a:lstStyle>
            <a:lvl1pPr>
              <a:defRPr sz="3400">
                <a:solidFill>
                  <a:srgbClr val="000000"/>
                </a:solidFill>
              </a:defRPr>
            </a:lvl1pPr>
          </a:lstStyle>
          <a:p>
            <a:r>
              <a:t>By Ben Morris - January 10, 2017</a:t>
            </a:r>
          </a:p>
        </p:txBody>
      </p:sp>
      <p:pic>
        <p:nvPicPr>
          <p:cNvPr id="144" name="108352003_2880x2057.jpeg"/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/>
          </a:blip>
          <a:srcRect t="8035" r="5" b="37644"/>
          <a:stretch>
            <a:fillRect/>
          </a:stretch>
        </p:blipFill>
        <p:spPr>
          <a:xfrm>
            <a:off x="698500" y="622300"/>
            <a:ext cx="23011177" cy="8928100"/>
          </a:xfrm>
          <a:prstGeom prst="rect">
            <a:avLst/>
          </a:prstGeom>
        </p:spPr>
      </p:pic>
      <p:sp>
        <p:nvSpPr>
          <p:cNvPr id="145" name="Shape 1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0000"/>
                </a:solidFill>
              </a:defRPr>
            </a:pPr>
            <a:r>
              <a:rPr sz="7000" spc="-140"/>
              <a:t>L’Oréal</a:t>
            </a:r>
            <a:r>
              <a:t> - Director of Infrastructure.</a:t>
            </a:r>
          </a:p>
        </p:txBody>
      </p:sp>
      <p:sp>
        <p:nvSpPr>
          <p:cNvPr id="146" name="Shape 14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693419">
              <a:spcBef>
                <a:spcPts val="1100"/>
              </a:spcBef>
              <a:defRPr sz="3696">
                <a:solidFill>
                  <a:srgbClr val="000000"/>
                </a:solidFill>
              </a:defRPr>
            </a:lvl1pPr>
          </a:lstStyle>
          <a:p>
            <a:r>
              <a:t>Serving Beautiful Technology People.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D3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DSC_4610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t="12710" b="12710"/>
          <a:stretch>
            <a:fillRect/>
          </a:stretch>
        </p:blipFill>
        <p:spPr>
          <a:xfrm>
            <a:off x="12018116" y="-990600"/>
            <a:ext cx="13073168" cy="14676736"/>
          </a:xfrm>
          <a:prstGeom prst="rect">
            <a:avLst/>
          </a:prstGeom>
        </p:spPr>
      </p:pic>
      <p:sp>
        <p:nvSpPr>
          <p:cNvPr id="149" name="Shape 149"/>
          <p:cNvSpPr>
            <a:spLocks noGrp="1"/>
          </p:cNvSpPr>
          <p:nvPr>
            <p:ph type="title"/>
          </p:nvPr>
        </p:nvSpPr>
        <p:spPr>
          <a:xfrm>
            <a:off x="667869" y="620874"/>
            <a:ext cx="10859964" cy="22372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Ben.</a:t>
            </a:r>
          </a:p>
        </p:txBody>
      </p:sp>
      <p:sp>
        <p:nvSpPr>
          <p:cNvPr id="150" name="Shape 150"/>
          <p:cNvSpPr>
            <a:spLocks noGrp="1"/>
          </p:cNvSpPr>
          <p:nvPr>
            <p:ph type="body" sz="half" idx="1"/>
          </p:nvPr>
        </p:nvSpPr>
        <p:spPr>
          <a:xfrm>
            <a:off x="643201" y="3172037"/>
            <a:ext cx="10909301" cy="8890001"/>
          </a:xfrm>
          <a:prstGeom prst="rect">
            <a:avLst/>
          </a:prstGeom>
        </p:spPr>
        <p:txBody>
          <a:bodyPr/>
          <a:lstStyle/>
          <a:p>
            <a:pPr marL="684530" indent="-684530" defTabSz="808990">
              <a:spcBef>
                <a:spcPts val="5100"/>
              </a:spcBef>
              <a:defRPr sz="4116"/>
            </a:pPr>
            <a:r>
              <a:t> Math. </a:t>
            </a:r>
          </a:p>
          <a:p>
            <a:pPr marL="684530" indent="-684530" defTabSz="808990">
              <a:spcBef>
                <a:spcPts val="5100"/>
              </a:spcBef>
              <a:defRPr sz="4116"/>
            </a:pPr>
            <a:r>
              <a:t> Creativity.</a:t>
            </a:r>
          </a:p>
          <a:p>
            <a:pPr marL="684530" indent="-684530" defTabSz="808990">
              <a:spcBef>
                <a:spcPts val="5100"/>
              </a:spcBef>
              <a:defRPr sz="4116"/>
            </a:pPr>
            <a:r>
              <a:t> Service + People.</a:t>
            </a:r>
          </a:p>
          <a:p>
            <a:pPr marL="684530" indent="-684530" defTabSz="808990">
              <a:spcBef>
                <a:spcPts val="5100"/>
              </a:spcBef>
              <a:defRPr sz="4116"/>
            </a:pPr>
            <a:r>
              <a:t> Performance and Certifications.</a:t>
            </a:r>
          </a:p>
          <a:p>
            <a:pPr marL="1304915" lvl="1" indent="-583047" defTabSz="808990">
              <a:spcBef>
                <a:spcPts val="5100"/>
              </a:spcBef>
              <a:buSzPct val="45000"/>
              <a:defRPr sz="4116"/>
            </a:pPr>
            <a:r>
              <a:t>Cisco and Microsoft.</a:t>
            </a:r>
          </a:p>
          <a:p>
            <a:pPr marL="1304915" lvl="1" indent="-583047" defTabSz="808990">
              <a:spcBef>
                <a:spcPts val="5100"/>
              </a:spcBef>
              <a:buSzPct val="45000"/>
              <a:defRPr sz="4116"/>
            </a:pPr>
            <a:r>
              <a:t>Cloud Services. AWS Certifications.  </a:t>
            </a:r>
          </a:p>
          <a:p>
            <a:pPr marL="1304915" lvl="1" indent="-583047" defTabSz="808990">
              <a:spcBef>
                <a:spcPts val="5100"/>
              </a:spcBef>
              <a:buSzPct val="45000"/>
              <a:defRPr sz="4116"/>
            </a:pPr>
            <a:r>
              <a:t>Constant Learner. What’s Next? </a:t>
            </a:r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D3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xfrm>
            <a:off x="139700" y="622300"/>
            <a:ext cx="13198376" cy="2870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Challenges —&gt; Successes.</a:t>
            </a:r>
          </a:p>
        </p:txBody>
      </p:sp>
      <p:sp>
        <p:nvSpPr>
          <p:cNvPr id="153" name="Shape 153"/>
          <p:cNvSpPr>
            <a:spLocks noGrp="1"/>
          </p:cNvSpPr>
          <p:nvPr>
            <p:ph type="body" sz="half" idx="1"/>
          </p:nvPr>
        </p:nvSpPr>
        <p:spPr>
          <a:xfrm>
            <a:off x="666750" y="2911373"/>
            <a:ext cx="12774513" cy="10237663"/>
          </a:xfrm>
          <a:prstGeom prst="rect">
            <a:avLst/>
          </a:prstGeom>
        </p:spPr>
        <p:txBody>
          <a:bodyPr/>
          <a:lstStyle/>
          <a:p>
            <a:pPr marL="698500" indent="-698500">
              <a:spcBef>
                <a:spcPts val="5900"/>
              </a:spcBef>
              <a:defRPr sz="5200"/>
            </a:pPr>
            <a:r>
              <a:t>Cloud - Migrating from OnPremise to Google to Office 365. </a:t>
            </a:r>
          </a:p>
          <a:p>
            <a:pPr marL="698500" indent="-698500">
              <a:spcBef>
                <a:spcPts val="5900"/>
              </a:spcBef>
              <a:defRPr sz="5200"/>
            </a:pPr>
            <a:r>
              <a:t>Power of Virtualization. </a:t>
            </a:r>
          </a:p>
          <a:p>
            <a:pPr marL="698500" indent="-698500">
              <a:spcBef>
                <a:spcPts val="5900"/>
              </a:spcBef>
              <a:defRPr sz="5200"/>
            </a:pPr>
            <a:r>
              <a:t>Consolidation.</a:t>
            </a:r>
          </a:p>
          <a:p>
            <a:pPr marL="698500" indent="-698500">
              <a:spcBef>
                <a:spcPts val="5900"/>
              </a:spcBef>
              <a:defRPr sz="5200"/>
            </a:pPr>
            <a:r>
              <a:t>Single Sign On.</a:t>
            </a:r>
          </a:p>
          <a:p>
            <a:pPr marL="698500" indent="-698500">
              <a:spcBef>
                <a:spcPts val="5900"/>
              </a:spcBef>
              <a:defRPr sz="5200"/>
            </a:pPr>
            <a:r>
              <a:t>Internal to Client Operations.</a:t>
            </a:r>
          </a:p>
        </p:txBody>
      </p:sp>
      <p:pic>
        <p:nvPicPr>
          <p:cNvPr id="154" name="Screen Shot 2017-01-05 at 4.53.02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158480" y="172060"/>
            <a:ext cx="2870201" cy="2870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bnr-office365-cloud-640x37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782507" y="6500314"/>
            <a:ext cx="10622367" cy="6224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4848.image_42B2687A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633313" y="848556"/>
            <a:ext cx="7326768" cy="54950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D3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117356722_2160x1620.jpeg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rcRect l="16597" r="16597"/>
          <a:stretch>
            <a:fillRect/>
          </a:stretch>
        </p:blipFill>
        <p:spPr>
          <a:xfrm>
            <a:off x="13782973" y="-2"/>
            <a:ext cx="10622554" cy="13716111"/>
          </a:xfrm>
          <a:prstGeom prst="rect">
            <a:avLst/>
          </a:prstGeom>
        </p:spPr>
      </p:pic>
      <p:sp>
        <p:nvSpPr>
          <p:cNvPr id="159" name="Shape 159"/>
          <p:cNvSpPr>
            <a:spLocks noGrp="1"/>
          </p:cNvSpPr>
          <p:nvPr>
            <p:ph type="title"/>
          </p:nvPr>
        </p:nvSpPr>
        <p:spPr>
          <a:xfrm>
            <a:off x="673100" y="370854"/>
            <a:ext cx="12761814" cy="19459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Beauty.</a:t>
            </a:r>
          </a:p>
        </p:txBody>
      </p:sp>
      <p:sp>
        <p:nvSpPr>
          <p:cNvPr id="160" name="Shape 160"/>
          <p:cNvSpPr>
            <a:spLocks noGrp="1"/>
          </p:cNvSpPr>
          <p:nvPr>
            <p:ph type="body" idx="1"/>
          </p:nvPr>
        </p:nvSpPr>
        <p:spPr>
          <a:xfrm>
            <a:off x="183427" y="2508767"/>
            <a:ext cx="13741158" cy="11281881"/>
          </a:xfrm>
          <a:prstGeom prst="rect">
            <a:avLst/>
          </a:prstGeom>
        </p:spPr>
        <p:txBody>
          <a:bodyPr/>
          <a:lstStyle/>
          <a:p>
            <a:pPr marL="0" indent="0" defTabSz="457200">
              <a:spcBef>
                <a:spcPts val="0"/>
              </a:spcBef>
              <a:buSzTx/>
              <a:buNone/>
              <a:defRPr sz="4600">
                <a:solidFill>
                  <a:srgbClr val="66666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/>
              <a:t>Definition: </a:t>
            </a:r>
            <a:r>
              <a:rPr dirty="0">
                <a:solidFill>
                  <a:srgbClr val="000000"/>
                </a:solidFill>
              </a:rPr>
              <a:t>beauty</a:t>
            </a:r>
            <a:r>
              <a:rPr dirty="0"/>
              <a:t> |ˈbyo͞odē|</a:t>
            </a:r>
            <a:r>
              <a:rPr dirty="0">
                <a:solidFill>
                  <a:srgbClr val="000000"/>
                </a:solidFill>
              </a:rPr>
              <a:t> </a:t>
            </a:r>
            <a:r>
              <a:rPr dirty="0"/>
              <a:t>noun (pl. beauties).</a:t>
            </a:r>
          </a:p>
          <a:p>
            <a:pPr marL="0" indent="0" algn="ctr" defTabSz="457200">
              <a:spcBef>
                <a:spcPts val="0"/>
              </a:spcBef>
              <a:buSzTx/>
              <a:buNone/>
              <a:defRPr sz="4600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dirty="0"/>
              <a:t>  </a:t>
            </a:r>
            <a:r>
              <a:rPr dirty="0">
                <a:latin typeface="Helvetica"/>
                <a:ea typeface="Helvetica"/>
                <a:cs typeface="Helvetica"/>
                <a:sym typeface="Helvetica"/>
              </a:rPr>
              <a:t>A combination of qualities, such as shape,color,or form, that pleases the senses.</a:t>
            </a:r>
          </a:p>
          <a:p>
            <a:pPr marL="228599" indent="-228599" defTabSz="457200">
              <a:spcBef>
                <a:spcPts val="0"/>
              </a:spcBef>
              <a:defRPr sz="3100">
                <a:latin typeface="Helvetica Neue"/>
                <a:ea typeface="Helvetica Neue"/>
                <a:cs typeface="Helvetica Neue"/>
                <a:sym typeface="Helvetica Neue"/>
              </a:defRPr>
            </a:pPr>
            <a:endParaRPr b="1" dirty="0">
              <a:latin typeface="Palatino"/>
              <a:ea typeface="Palatino"/>
              <a:cs typeface="Palatino"/>
              <a:sym typeface="Palatino"/>
            </a:endParaRPr>
          </a:p>
          <a:p>
            <a:pPr defTabSz="457200">
              <a:spcBef>
                <a:spcPts val="0"/>
              </a:spcBef>
              <a:defRPr b="1"/>
            </a:pPr>
            <a:r>
              <a:rPr dirty="0"/>
              <a:t>IT Management leader of North American offices. </a:t>
            </a:r>
          </a:p>
          <a:p>
            <a:pPr defTabSz="457200">
              <a:spcBef>
                <a:spcPts val="0"/>
              </a:spcBef>
              <a:defRPr b="1"/>
            </a:pPr>
            <a:endParaRPr dirty="0"/>
          </a:p>
          <a:p>
            <a:pPr defTabSz="457200">
              <a:spcBef>
                <a:spcPts val="0"/>
              </a:spcBef>
              <a:defRPr b="1"/>
            </a:pPr>
            <a:r>
              <a:rPr dirty="0"/>
              <a:t>Helped with acquisition of businesses.  </a:t>
            </a:r>
          </a:p>
          <a:p>
            <a:pPr defTabSz="457200">
              <a:spcBef>
                <a:spcPts val="0"/>
              </a:spcBef>
              <a:defRPr b="1"/>
            </a:pPr>
            <a:endParaRPr dirty="0"/>
          </a:p>
          <a:p>
            <a:pPr defTabSz="457200">
              <a:spcBef>
                <a:spcPts val="0"/>
              </a:spcBef>
              <a:defRPr b="1"/>
            </a:pPr>
            <a:r>
              <a:rPr dirty="0"/>
              <a:t>Built/Moved offices around North America. </a:t>
            </a:r>
          </a:p>
          <a:p>
            <a:pPr defTabSz="457200">
              <a:spcBef>
                <a:spcPts val="0"/>
              </a:spcBef>
              <a:defRPr b="1"/>
            </a:pPr>
            <a:endParaRPr dirty="0"/>
          </a:p>
          <a:p>
            <a:pPr defTabSz="457200">
              <a:spcBef>
                <a:spcPts val="0"/>
              </a:spcBef>
              <a:defRPr b="1"/>
            </a:pPr>
            <a:r>
              <a:rPr dirty="0"/>
              <a:t>Different Markets. Different People. Different Needs.</a:t>
            </a:r>
          </a:p>
          <a:p>
            <a:pPr defTabSz="457200">
              <a:spcBef>
                <a:spcPts val="0"/>
              </a:spcBef>
              <a:defRPr b="1"/>
            </a:pPr>
            <a:endParaRPr dirty="0"/>
          </a:p>
          <a:p>
            <a:pPr defTabSz="457200">
              <a:spcBef>
                <a:spcPts val="0"/>
              </a:spcBef>
              <a:defRPr b="1"/>
            </a:pPr>
            <a:r>
              <a:rPr dirty="0"/>
              <a:t>Great Teams. Great Quality. Great </a:t>
            </a:r>
            <a:r>
              <a:rPr/>
              <a:t>Service</a:t>
            </a:r>
            <a:r>
              <a:rPr smtClean="0"/>
              <a:t>.</a:t>
            </a:r>
            <a:endParaRPr dirty="0"/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D3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/>
          </p:cNvSpPr>
          <p:nvPr>
            <p:ph type="title"/>
          </p:nvPr>
        </p:nvSpPr>
        <p:spPr>
          <a:xfrm>
            <a:off x="673100" y="622300"/>
            <a:ext cx="12761814" cy="2870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BE L’Oréal.</a:t>
            </a:r>
          </a:p>
        </p:txBody>
      </p:sp>
      <p:sp>
        <p:nvSpPr>
          <p:cNvPr id="163" name="Shape 163"/>
          <p:cNvSpPr>
            <a:spLocks noGrp="1"/>
          </p:cNvSpPr>
          <p:nvPr>
            <p:ph type="body" sz="half" idx="1"/>
          </p:nvPr>
        </p:nvSpPr>
        <p:spPr>
          <a:xfrm>
            <a:off x="666750" y="3172037"/>
            <a:ext cx="10909300" cy="8890001"/>
          </a:xfrm>
          <a:prstGeom prst="rect">
            <a:avLst/>
          </a:prstGeom>
        </p:spPr>
        <p:txBody>
          <a:bodyPr/>
          <a:lstStyle/>
          <a:p>
            <a:pPr marL="444500" indent="-444500">
              <a:spcBef>
                <a:spcPts val="5900"/>
              </a:spcBef>
              <a:defRPr sz="5000"/>
            </a:pPr>
            <a:r>
              <a:rPr b="1"/>
              <a:t>BE</a:t>
            </a:r>
            <a:r>
              <a:t> Courage.</a:t>
            </a:r>
          </a:p>
          <a:p>
            <a:pPr marL="444500" indent="-444500">
              <a:spcBef>
                <a:spcPts val="5900"/>
              </a:spcBef>
              <a:defRPr sz="5000"/>
            </a:pPr>
            <a:r>
              <a:rPr b="1"/>
              <a:t>BE </a:t>
            </a:r>
            <a:r>
              <a:t>Innovation.</a:t>
            </a:r>
          </a:p>
          <a:p>
            <a:pPr marL="444500" indent="-444500">
              <a:spcBef>
                <a:spcPts val="5900"/>
              </a:spcBef>
              <a:defRPr sz="5000"/>
            </a:pPr>
            <a:r>
              <a:rPr b="1"/>
              <a:t>BE</a:t>
            </a:r>
            <a:r>
              <a:t> Integrity. </a:t>
            </a:r>
          </a:p>
          <a:p>
            <a:pPr marL="444500" indent="-444500">
              <a:spcBef>
                <a:spcPts val="5900"/>
              </a:spcBef>
              <a:defRPr sz="5000"/>
            </a:pPr>
            <a:r>
              <a:rPr b="1"/>
              <a:t>BE</a:t>
            </a:r>
            <a:r>
              <a:t> Transparency.</a:t>
            </a:r>
          </a:p>
          <a:p>
            <a:pPr marL="444500" indent="-444500">
              <a:spcBef>
                <a:spcPts val="5900"/>
              </a:spcBef>
              <a:defRPr sz="5000"/>
            </a:pPr>
            <a:r>
              <a:rPr b="1"/>
              <a:t>BE</a:t>
            </a:r>
            <a:r>
              <a:t> Respect. </a:t>
            </a:r>
          </a:p>
          <a:p>
            <a:pPr marL="444500" indent="-444500">
              <a:spcBef>
                <a:spcPts val="5900"/>
              </a:spcBef>
              <a:defRPr sz="5000"/>
            </a:pPr>
            <a:r>
              <a:rPr b="1"/>
              <a:t>BE</a:t>
            </a:r>
            <a:r>
              <a:t>  </a:t>
            </a:r>
            <a:r>
              <a:rPr b="1"/>
              <a:t>Beautiful</a:t>
            </a:r>
            <a:r>
              <a:t>. </a:t>
            </a:r>
          </a:p>
        </p:txBody>
      </p:sp>
      <p:pic>
        <p:nvPicPr>
          <p:cNvPr id="164" name="20150920_103407-filtered.jpeg"/>
          <p:cNvPicPr>
            <a:picLocks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516714" y="-1"/>
            <a:ext cx="12879985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Editorial">
  <a:themeElements>
    <a:clrScheme name="Editorial">
      <a:dk1>
        <a:srgbClr val="324863"/>
      </a:dk1>
      <a:lt1>
        <a:srgbClr val="634D31"/>
      </a:lt1>
      <a:dk2>
        <a:srgbClr val="615F5C"/>
      </a:dk2>
      <a:lt2>
        <a:srgbClr val="D6D3CB"/>
      </a:lt2>
      <a:accent1>
        <a:srgbClr val="4D76A4"/>
      </a:accent1>
      <a:accent2>
        <a:srgbClr val="729460"/>
      </a:accent2>
      <a:accent3>
        <a:srgbClr val="D6AD40"/>
      </a:accent3>
      <a:accent4>
        <a:srgbClr val="DC7D39"/>
      </a:accent4>
      <a:accent5>
        <a:srgbClr val="C36061"/>
      </a:accent5>
      <a:accent6>
        <a:srgbClr val="7E649B"/>
      </a:accent6>
      <a:hlink>
        <a:srgbClr val="0000FF"/>
      </a:hlink>
      <a:folHlink>
        <a:srgbClr val="FF00FF"/>
      </a:folHlink>
    </a:clrScheme>
    <a:fontScheme name="Editorial">
      <a:majorFont>
        <a:latin typeface="Didot"/>
        <a:ea typeface="Didot"/>
        <a:cs typeface="Didot"/>
      </a:majorFont>
      <a:minorFont>
        <a:latin typeface="Didot"/>
        <a:ea typeface="Didot"/>
        <a:cs typeface="Didot"/>
      </a:minorFont>
    </a:fontScheme>
    <a:fmtScheme name="Edito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>
              <a:hueOff val="109193"/>
              <a:satOff val="-4874"/>
              <a:lumOff val="12971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324863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Editorial">
  <a:themeElements>
    <a:clrScheme name="Editorial">
      <a:dk1>
        <a:srgbClr val="000000"/>
      </a:dk1>
      <a:lt1>
        <a:srgbClr val="FFFFFF"/>
      </a:lt1>
      <a:dk2>
        <a:srgbClr val="615F5C"/>
      </a:dk2>
      <a:lt2>
        <a:srgbClr val="D6D3CB"/>
      </a:lt2>
      <a:accent1>
        <a:srgbClr val="4D76A4"/>
      </a:accent1>
      <a:accent2>
        <a:srgbClr val="729460"/>
      </a:accent2>
      <a:accent3>
        <a:srgbClr val="D6AD40"/>
      </a:accent3>
      <a:accent4>
        <a:srgbClr val="DC7D39"/>
      </a:accent4>
      <a:accent5>
        <a:srgbClr val="C36061"/>
      </a:accent5>
      <a:accent6>
        <a:srgbClr val="7E649B"/>
      </a:accent6>
      <a:hlink>
        <a:srgbClr val="0000FF"/>
      </a:hlink>
      <a:folHlink>
        <a:srgbClr val="FF00FF"/>
      </a:folHlink>
    </a:clrScheme>
    <a:fontScheme name="Editorial">
      <a:majorFont>
        <a:latin typeface="Didot"/>
        <a:ea typeface="Didot"/>
        <a:cs typeface="Didot"/>
      </a:majorFont>
      <a:minorFont>
        <a:latin typeface="Didot"/>
        <a:ea typeface="Didot"/>
        <a:cs typeface="Didot"/>
      </a:minorFont>
    </a:fontScheme>
    <a:fmtScheme name="Edito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>
              <a:hueOff val="109193"/>
              <a:satOff val="-4874"/>
              <a:lumOff val="12971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324863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Macintosh PowerPoint</Application>
  <PresentationFormat>Custom</PresentationFormat>
  <Paragraphs>37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Editorial</vt:lpstr>
      <vt:lpstr>L’Oréal - Director of Infrastructure.</vt:lpstr>
      <vt:lpstr>Ben.</vt:lpstr>
      <vt:lpstr>Challenges —&gt; Successes.</vt:lpstr>
      <vt:lpstr>Beauty.</vt:lpstr>
      <vt:lpstr>BE L’Oréal.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L’Oréal - Director of Infrastructure.</dc:title>
  <cp:lastModifiedBy>Self Self</cp:lastModifiedBy>
  <cp:revision>1</cp:revision>
  <dcterms:modified xsi:type="dcterms:W3CDTF">2017-01-09T23:06:03Z</dcterms:modified>
</cp:coreProperties>
</file>